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59" r:id="rId6"/>
    <p:sldId id="262" r:id="rId7"/>
    <p:sldId id="264" r:id="rId8"/>
    <p:sldId id="273" r:id="rId9"/>
    <p:sldId id="276" r:id="rId10"/>
    <p:sldId id="278" r:id="rId11"/>
    <p:sldId id="28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4000"/>
    <a:srgbClr val="00C0F3"/>
    <a:srgbClr val="00B9FF"/>
    <a:srgbClr val="00A0FF"/>
    <a:srgbClr val="C7EAFB"/>
    <a:srgbClr val="662D91"/>
    <a:srgbClr val="FAD5E5"/>
    <a:srgbClr val="6DCFF6"/>
    <a:srgbClr val="D781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F09F66-8AD1-4524-A6E5-4C664EAC3E3C}" v="161" dt="2018-11-09T03:11:41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Lewis" userId="010cbf23-404d-4262-8c3a-4371e3bc2f87" providerId="ADAL" clId="{A4B28FEF-3C21-4646-B0D9-E01A691355CF}"/>
    <pc:docChg chg="delSld modSld">
      <pc:chgData name="Daniel Lewis" userId="010cbf23-404d-4262-8c3a-4371e3bc2f87" providerId="ADAL" clId="{A4B28FEF-3C21-4646-B0D9-E01A691355CF}" dt="2018-11-09T01:26:54.585" v="114" actId="114"/>
      <pc:docMkLst>
        <pc:docMk/>
      </pc:docMkLst>
      <pc:sldChg chg="modSp">
        <pc:chgData name="Daniel Lewis" userId="010cbf23-404d-4262-8c3a-4371e3bc2f87" providerId="ADAL" clId="{A4B28FEF-3C21-4646-B0D9-E01A691355CF}" dt="2018-11-09T01:23:53.055" v="26" actId="20577"/>
        <pc:sldMkLst>
          <pc:docMk/>
          <pc:sldMk cId="4032090251" sldId="256"/>
        </pc:sldMkLst>
        <pc:spChg chg="mod">
          <ac:chgData name="Daniel Lewis" userId="010cbf23-404d-4262-8c3a-4371e3bc2f87" providerId="ADAL" clId="{A4B28FEF-3C21-4646-B0D9-E01A691355CF}" dt="2018-11-09T01:23:41.614" v="11"/>
          <ac:spMkLst>
            <pc:docMk/>
            <pc:sldMk cId="4032090251" sldId="256"/>
            <ac:spMk id="2" creationId="{00000000-0000-0000-0000-000000000000}"/>
          </ac:spMkLst>
        </pc:spChg>
        <pc:spChg chg="mod">
          <ac:chgData name="Daniel Lewis" userId="010cbf23-404d-4262-8c3a-4371e3bc2f87" providerId="ADAL" clId="{A4B28FEF-3C21-4646-B0D9-E01A691355CF}" dt="2018-11-09T01:23:53.055" v="26" actId="20577"/>
          <ac:spMkLst>
            <pc:docMk/>
            <pc:sldMk cId="4032090251" sldId="256"/>
            <ac:spMk id="3" creationId="{00000000-0000-0000-0000-000000000000}"/>
          </ac:spMkLst>
        </pc:spChg>
      </pc:sldChg>
      <pc:sldChg chg="del">
        <pc:chgData name="Daniel Lewis" userId="010cbf23-404d-4262-8c3a-4371e3bc2f87" providerId="ADAL" clId="{A4B28FEF-3C21-4646-B0D9-E01A691355CF}" dt="2018-11-09T01:26:16.335" v="108" actId="2696"/>
        <pc:sldMkLst>
          <pc:docMk/>
          <pc:sldMk cId="4165282384" sldId="258"/>
        </pc:sldMkLst>
      </pc:sldChg>
      <pc:sldChg chg="modSp">
        <pc:chgData name="Daniel Lewis" userId="010cbf23-404d-4262-8c3a-4371e3bc2f87" providerId="ADAL" clId="{A4B28FEF-3C21-4646-B0D9-E01A691355CF}" dt="2018-11-09T01:24:44.288" v="56" actId="20577"/>
        <pc:sldMkLst>
          <pc:docMk/>
          <pc:sldMk cId="3851647130" sldId="259"/>
        </pc:sldMkLst>
        <pc:spChg chg="mod">
          <ac:chgData name="Daniel Lewis" userId="010cbf23-404d-4262-8c3a-4371e3bc2f87" providerId="ADAL" clId="{A4B28FEF-3C21-4646-B0D9-E01A691355CF}" dt="2018-11-09T01:24:24.948" v="45" actId="20577"/>
          <ac:spMkLst>
            <pc:docMk/>
            <pc:sldMk cId="3851647130" sldId="259"/>
            <ac:spMk id="2" creationId="{00000000-0000-0000-0000-000000000000}"/>
          </ac:spMkLst>
        </pc:spChg>
        <pc:spChg chg="mod">
          <ac:chgData name="Daniel Lewis" userId="010cbf23-404d-4262-8c3a-4371e3bc2f87" providerId="ADAL" clId="{A4B28FEF-3C21-4646-B0D9-E01A691355CF}" dt="2018-11-09T01:24:44.288" v="56" actId="20577"/>
          <ac:spMkLst>
            <pc:docMk/>
            <pc:sldMk cId="3851647130" sldId="259"/>
            <ac:spMk id="3" creationId="{00000000-0000-0000-0000-000000000000}"/>
          </ac:spMkLst>
        </pc:spChg>
      </pc:sldChg>
      <pc:sldChg chg="modSp">
        <pc:chgData name="Daniel Lewis" userId="010cbf23-404d-4262-8c3a-4371e3bc2f87" providerId="ADAL" clId="{A4B28FEF-3C21-4646-B0D9-E01A691355CF}" dt="2018-11-09T01:26:06.445" v="107" actId="20577"/>
        <pc:sldMkLst>
          <pc:docMk/>
          <pc:sldMk cId="3848422049" sldId="260"/>
        </pc:sldMkLst>
        <pc:spChg chg="mod">
          <ac:chgData name="Daniel Lewis" userId="010cbf23-404d-4262-8c3a-4371e3bc2f87" providerId="ADAL" clId="{A4B28FEF-3C21-4646-B0D9-E01A691355CF}" dt="2018-11-09T01:25:01.404" v="57"/>
          <ac:spMkLst>
            <pc:docMk/>
            <pc:sldMk cId="3848422049" sldId="260"/>
            <ac:spMk id="2" creationId="{00000000-0000-0000-0000-000000000000}"/>
          </ac:spMkLst>
        </pc:spChg>
        <pc:spChg chg="mod">
          <ac:chgData name="Daniel Lewis" userId="010cbf23-404d-4262-8c3a-4371e3bc2f87" providerId="ADAL" clId="{A4B28FEF-3C21-4646-B0D9-E01A691355CF}" dt="2018-11-09T01:25:34.075" v="100" actId="20577"/>
          <ac:spMkLst>
            <pc:docMk/>
            <pc:sldMk cId="3848422049" sldId="260"/>
            <ac:spMk id="4" creationId="{00000000-0000-0000-0000-000000000000}"/>
          </ac:spMkLst>
        </pc:spChg>
        <pc:spChg chg="mod">
          <ac:chgData name="Daniel Lewis" userId="010cbf23-404d-4262-8c3a-4371e3bc2f87" providerId="ADAL" clId="{A4B28FEF-3C21-4646-B0D9-E01A691355CF}" dt="2018-11-09T01:26:06.445" v="107" actId="20577"/>
          <ac:spMkLst>
            <pc:docMk/>
            <pc:sldMk cId="3848422049" sldId="260"/>
            <ac:spMk id="5" creationId="{00000000-0000-0000-0000-000000000000}"/>
          </ac:spMkLst>
        </pc:spChg>
      </pc:sldChg>
      <pc:sldChg chg="modSp">
        <pc:chgData name="Daniel Lewis" userId="010cbf23-404d-4262-8c3a-4371e3bc2f87" providerId="ADAL" clId="{A4B28FEF-3C21-4646-B0D9-E01A691355CF}" dt="2018-11-09T01:26:54.585" v="114" actId="114"/>
        <pc:sldMkLst>
          <pc:docMk/>
          <pc:sldMk cId="2803114940" sldId="268"/>
        </pc:sldMkLst>
        <pc:spChg chg="mod">
          <ac:chgData name="Daniel Lewis" userId="010cbf23-404d-4262-8c3a-4371e3bc2f87" providerId="ADAL" clId="{A4B28FEF-3C21-4646-B0D9-E01A691355CF}" dt="2018-11-09T01:26:39.495" v="111" actId="20577"/>
          <ac:spMkLst>
            <pc:docMk/>
            <pc:sldMk cId="2803114940" sldId="268"/>
            <ac:spMk id="2" creationId="{00000000-0000-0000-0000-000000000000}"/>
          </ac:spMkLst>
        </pc:spChg>
        <pc:spChg chg="mod">
          <ac:chgData name="Daniel Lewis" userId="010cbf23-404d-4262-8c3a-4371e3bc2f87" providerId="ADAL" clId="{A4B28FEF-3C21-4646-B0D9-E01A691355CF}" dt="2018-11-09T01:26:54.585" v="114" actId="114"/>
          <ac:spMkLst>
            <pc:docMk/>
            <pc:sldMk cId="2803114940" sldId="268"/>
            <ac:spMk id="4" creationId="{00000000-0000-0000-0000-000000000000}"/>
          </ac:spMkLst>
        </pc:spChg>
      </pc:sldChg>
      <pc:sldChg chg="del">
        <pc:chgData name="Daniel Lewis" userId="010cbf23-404d-4262-8c3a-4371e3bc2f87" providerId="ADAL" clId="{A4B28FEF-3C21-4646-B0D9-E01A691355CF}" dt="2018-11-09T01:24:10.379" v="27" actId="2696"/>
        <pc:sldMkLst>
          <pc:docMk/>
          <pc:sldMk cId="2279739853" sldId="269"/>
        </pc:sldMkLst>
      </pc:sldChg>
    </pc:docChg>
  </pc:docChgLst>
  <pc:docChgLst>
    <pc:chgData name="Daniel Lewis" userId="010cbf23-404d-4262-8c3a-4371e3bc2f87" providerId="ADAL" clId="{6BF09F66-8AD1-4524-A6E5-4C664EAC3E3C}"/>
    <pc:docChg chg="undo custSel addSld delSld modSld">
      <pc:chgData name="Daniel Lewis" userId="010cbf23-404d-4262-8c3a-4371e3bc2f87" providerId="ADAL" clId="{6BF09F66-8AD1-4524-A6E5-4C664EAC3E3C}" dt="2018-11-09T03:11:41.520" v="965" actId="2696"/>
      <pc:docMkLst>
        <pc:docMk/>
      </pc:docMkLst>
      <pc:sldChg chg="modSp">
        <pc:chgData name="Daniel Lewis" userId="010cbf23-404d-4262-8c3a-4371e3bc2f87" providerId="ADAL" clId="{6BF09F66-8AD1-4524-A6E5-4C664EAC3E3C}" dt="2018-11-09T01:46:34.758" v="822" actId="20577"/>
        <pc:sldMkLst>
          <pc:docMk/>
          <pc:sldMk cId="4032090251" sldId="256"/>
        </pc:sldMkLst>
        <pc:spChg chg="mod">
          <ac:chgData name="Daniel Lewis" userId="010cbf23-404d-4262-8c3a-4371e3bc2f87" providerId="ADAL" clId="{6BF09F66-8AD1-4524-A6E5-4C664EAC3E3C}" dt="2018-11-09T01:46:34.758" v="822" actId="20577"/>
          <ac:spMkLst>
            <pc:docMk/>
            <pc:sldMk cId="4032090251" sldId="256"/>
            <ac:spMk id="2" creationId="{00000000-0000-0000-0000-000000000000}"/>
          </ac:spMkLst>
        </pc:spChg>
      </pc:sldChg>
      <pc:sldChg chg="del">
        <pc:chgData name="Daniel Lewis" userId="010cbf23-404d-4262-8c3a-4371e3bc2f87" providerId="ADAL" clId="{6BF09F66-8AD1-4524-A6E5-4C664EAC3E3C}" dt="2018-11-09T01:28:06.795" v="5" actId="2696"/>
        <pc:sldMkLst>
          <pc:docMk/>
          <pc:sldMk cId="3848422049" sldId="260"/>
        </pc:sldMkLst>
      </pc:sldChg>
      <pc:sldChg chg="modSp">
        <pc:chgData name="Daniel Lewis" userId="010cbf23-404d-4262-8c3a-4371e3bc2f87" providerId="ADAL" clId="{6BF09F66-8AD1-4524-A6E5-4C664EAC3E3C}" dt="2018-11-09T03:11:39.082" v="964" actId="20577"/>
        <pc:sldMkLst>
          <pc:docMk/>
          <pc:sldMk cId="665073006" sldId="262"/>
        </pc:sldMkLst>
        <pc:spChg chg="mod">
          <ac:chgData name="Daniel Lewis" userId="010cbf23-404d-4262-8c3a-4371e3bc2f87" providerId="ADAL" clId="{6BF09F66-8AD1-4524-A6E5-4C664EAC3E3C}" dt="2018-11-09T03:11:39.082" v="964" actId="20577"/>
          <ac:spMkLst>
            <pc:docMk/>
            <pc:sldMk cId="665073006" sldId="262"/>
            <ac:spMk id="2" creationId="{00000000-0000-0000-0000-000000000000}"/>
          </ac:spMkLst>
        </pc:spChg>
        <pc:spChg chg="mod">
          <ac:chgData name="Daniel Lewis" userId="010cbf23-404d-4262-8c3a-4371e3bc2f87" providerId="ADAL" clId="{6BF09F66-8AD1-4524-A6E5-4C664EAC3E3C}" dt="2018-11-09T03:11:21.465" v="946" actId="20577"/>
          <ac:spMkLst>
            <pc:docMk/>
            <pc:sldMk cId="665073006" sldId="262"/>
            <ac:spMk id="3" creationId="{00000000-0000-0000-0000-000000000000}"/>
          </ac:spMkLst>
        </pc:spChg>
      </pc:sldChg>
      <pc:sldChg chg="add del">
        <pc:chgData name="Daniel Lewis" userId="010cbf23-404d-4262-8c3a-4371e3bc2f87" providerId="ADAL" clId="{6BF09F66-8AD1-4524-A6E5-4C664EAC3E3C}" dt="2018-11-09T01:30:21.446" v="86" actId="2696"/>
        <pc:sldMkLst>
          <pc:docMk/>
          <pc:sldMk cId="195496159" sldId="263"/>
        </pc:sldMkLst>
      </pc:sldChg>
      <pc:sldChg chg="modSp">
        <pc:chgData name="Daniel Lewis" userId="010cbf23-404d-4262-8c3a-4371e3bc2f87" providerId="ADAL" clId="{6BF09F66-8AD1-4524-A6E5-4C664EAC3E3C}" dt="2018-11-09T01:28:47.077" v="30" actId="20577"/>
        <pc:sldMkLst>
          <pc:docMk/>
          <pc:sldMk cId="3215624933" sldId="264"/>
        </pc:sldMkLst>
        <pc:spChg chg="mod">
          <ac:chgData name="Daniel Lewis" userId="010cbf23-404d-4262-8c3a-4371e3bc2f87" providerId="ADAL" clId="{6BF09F66-8AD1-4524-A6E5-4C664EAC3E3C}" dt="2018-11-09T01:28:39.155" v="24" actId="20577"/>
          <ac:spMkLst>
            <pc:docMk/>
            <pc:sldMk cId="3215624933" sldId="264"/>
            <ac:spMk id="2" creationId="{00000000-0000-0000-0000-000000000000}"/>
          </ac:spMkLst>
        </pc:spChg>
        <pc:spChg chg="mod">
          <ac:chgData name="Daniel Lewis" userId="010cbf23-404d-4262-8c3a-4371e3bc2f87" providerId="ADAL" clId="{6BF09F66-8AD1-4524-A6E5-4C664EAC3E3C}" dt="2018-11-09T01:28:47.077" v="30" actId="20577"/>
          <ac:spMkLst>
            <pc:docMk/>
            <pc:sldMk cId="3215624933" sldId="264"/>
            <ac:spMk id="3" creationId="{00000000-0000-0000-0000-000000000000}"/>
          </ac:spMkLst>
        </pc:spChg>
      </pc:sldChg>
      <pc:sldChg chg="del">
        <pc:chgData name="Daniel Lewis" userId="010cbf23-404d-4262-8c3a-4371e3bc2f87" providerId="ADAL" clId="{6BF09F66-8AD1-4524-A6E5-4C664EAC3E3C}" dt="2018-11-09T01:29:48.270" v="69" actId="2696"/>
        <pc:sldMkLst>
          <pc:docMk/>
          <pc:sldMk cId="2017247982" sldId="266"/>
        </pc:sldMkLst>
      </pc:sldChg>
      <pc:sldChg chg="modSp del">
        <pc:chgData name="Daniel Lewis" userId="010cbf23-404d-4262-8c3a-4371e3bc2f87" providerId="ADAL" clId="{6BF09F66-8AD1-4524-A6E5-4C664EAC3E3C}" dt="2018-11-09T03:11:41.520" v="965" actId="2696"/>
        <pc:sldMkLst>
          <pc:docMk/>
          <pc:sldMk cId="2803114940" sldId="268"/>
        </pc:sldMkLst>
        <pc:spChg chg="mod">
          <ac:chgData name="Daniel Lewis" userId="010cbf23-404d-4262-8c3a-4371e3bc2f87" providerId="ADAL" clId="{6BF09F66-8AD1-4524-A6E5-4C664EAC3E3C}" dt="2018-11-09T01:44:23.777" v="791" actId="20577"/>
          <ac:spMkLst>
            <pc:docMk/>
            <pc:sldMk cId="2803114940" sldId="268"/>
            <ac:spMk id="3" creationId="{00000000-0000-0000-0000-000000000000}"/>
          </ac:spMkLst>
        </pc:spChg>
      </pc:sldChg>
      <pc:sldChg chg="addSp modSp">
        <pc:chgData name="Daniel Lewis" userId="010cbf23-404d-4262-8c3a-4371e3bc2f87" providerId="ADAL" clId="{6BF09F66-8AD1-4524-A6E5-4C664EAC3E3C}" dt="2018-11-09T01:41:52.427" v="719" actId="113"/>
        <pc:sldMkLst>
          <pc:docMk/>
          <pc:sldMk cId="462038511" sldId="273"/>
        </pc:sldMkLst>
        <pc:spChg chg="mod">
          <ac:chgData name="Daniel Lewis" userId="010cbf23-404d-4262-8c3a-4371e3bc2f87" providerId="ADAL" clId="{6BF09F66-8AD1-4524-A6E5-4C664EAC3E3C}" dt="2018-11-09T01:29:08.616" v="44" actId="20577"/>
          <ac:spMkLst>
            <pc:docMk/>
            <pc:sldMk cId="462038511" sldId="273"/>
            <ac:spMk id="2" creationId="{00000000-0000-0000-0000-000000000000}"/>
          </ac:spMkLst>
        </pc:spChg>
        <pc:spChg chg="mod">
          <ac:chgData name="Daniel Lewis" userId="010cbf23-404d-4262-8c3a-4371e3bc2f87" providerId="ADAL" clId="{6BF09F66-8AD1-4524-A6E5-4C664EAC3E3C}" dt="2018-11-09T01:41:52.427" v="719" actId="113"/>
          <ac:spMkLst>
            <pc:docMk/>
            <pc:sldMk cId="462038511" sldId="273"/>
            <ac:spMk id="3" creationId="{00000000-0000-0000-0000-000000000000}"/>
          </ac:spMkLst>
        </pc:spChg>
        <pc:spChg chg="mod">
          <ac:chgData name="Daniel Lewis" userId="010cbf23-404d-4262-8c3a-4371e3bc2f87" providerId="ADAL" clId="{6BF09F66-8AD1-4524-A6E5-4C664EAC3E3C}" dt="2018-11-09T01:29:15.416" v="61" actId="20577"/>
          <ac:spMkLst>
            <pc:docMk/>
            <pc:sldMk cId="462038511" sldId="273"/>
            <ac:spMk id="4" creationId="{00000000-0000-0000-0000-000000000000}"/>
          </ac:spMkLst>
        </pc:spChg>
        <pc:picChg chg="add mod ord">
          <ac:chgData name="Daniel Lewis" userId="010cbf23-404d-4262-8c3a-4371e3bc2f87" providerId="ADAL" clId="{6BF09F66-8AD1-4524-A6E5-4C664EAC3E3C}" dt="2018-11-09T01:36:55.697" v="392" actId="1076"/>
          <ac:picMkLst>
            <pc:docMk/>
            <pc:sldMk cId="462038511" sldId="273"/>
            <ac:picMk id="6" creationId="{A4F6C94B-E781-46A2-BAC1-3989D8CF5885}"/>
          </ac:picMkLst>
        </pc:picChg>
      </pc:sldChg>
      <pc:sldChg chg="del">
        <pc:chgData name="Daniel Lewis" userId="010cbf23-404d-4262-8c3a-4371e3bc2f87" providerId="ADAL" clId="{6BF09F66-8AD1-4524-A6E5-4C664EAC3E3C}" dt="2018-11-09T01:30:25.286" v="87" actId="2696"/>
        <pc:sldMkLst>
          <pc:docMk/>
          <pc:sldMk cId="4229949896" sldId="275"/>
        </pc:sldMkLst>
      </pc:sldChg>
      <pc:sldChg chg="modSp add del">
        <pc:chgData name="Daniel Lewis" userId="010cbf23-404d-4262-8c3a-4371e3bc2f87" providerId="ADAL" clId="{6BF09F66-8AD1-4524-A6E5-4C664EAC3E3C}" dt="2018-11-09T01:30:59.139" v="135" actId="20577"/>
        <pc:sldMkLst>
          <pc:docMk/>
          <pc:sldMk cId="3654804111" sldId="276"/>
        </pc:sldMkLst>
        <pc:spChg chg="mod">
          <ac:chgData name="Daniel Lewis" userId="010cbf23-404d-4262-8c3a-4371e3bc2f87" providerId="ADAL" clId="{6BF09F66-8AD1-4524-A6E5-4C664EAC3E3C}" dt="2018-11-09T01:30:51.116" v="126" actId="20577"/>
          <ac:spMkLst>
            <pc:docMk/>
            <pc:sldMk cId="3654804111" sldId="276"/>
            <ac:spMk id="6" creationId="{7BC6F270-1A96-49E9-B7A1-DE465EA2EEEA}"/>
          </ac:spMkLst>
        </pc:spChg>
        <pc:spChg chg="mod">
          <ac:chgData name="Daniel Lewis" userId="010cbf23-404d-4262-8c3a-4371e3bc2f87" providerId="ADAL" clId="{6BF09F66-8AD1-4524-A6E5-4C664EAC3E3C}" dt="2018-11-09T01:30:59.139" v="135" actId="20577"/>
          <ac:spMkLst>
            <pc:docMk/>
            <pc:sldMk cId="3654804111" sldId="276"/>
            <ac:spMk id="7" creationId="{73DED0EC-6450-4A9F-ADC2-F2DCDCAE0418}"/>
          </ac:spMkLst>
        </pc:spChg>
      </pc:sldChg>
      <pc:sldChg chg="add del">
        <pc:chgData name="Daniel Lewis" userId="010cbf23-404d-4262-8c3a-4371e3bc2f87" providerId="ADAL" clId="{6BF09F66-8AD1-4524-A6E5-4C664EAC3E3C}" dt="2018-11-09T01:31:12.166" v="136" actId="2696"/>
        <pc:sldMkLst>
          <pc:docMk/>
          <pc:sldMk cId="897257404" sldId="277"/>
        </pc:sldMkLst>
      </pc:sldChg>
      <pc:sldChg chg="modSp add del">
        <pc:chgData name="Daniel Lewis" userId="010cbf23-404d-4262-8c3a-4371e3bc2f87" providerId="ADAL" clId="{6BF09F66-8AD1-4524-A6E5-4C664EAC3E3C}" dt="2018-11-09T01:45:56.278" v="809" actId="207"/>
        <pc:sldMkLst>
          <pc:docMk/>
          <pc:sldMk cId="144804978" sldId="278"/>
        </pc:sldMkLst>
        <pc:spChg chg="mod">
          <ac:chgData name="Daniel Lewis" userId="010cbf23-404d-4262-8c3a-4371e3bc2f87" providerId="ADAL" clId="{6BF09F66-8AD1-4524-A6E5-4C664EAC3E3C}" dt="2018-11-09T01:31:32.339" v="182" actId="20577"/>
          <ac:spMkLst>
            <pc:docMk/>
            <pc:sldMk cId="144804978" sldId="278"/>
            <ac:spMk id="2" creationId="{9431F248-51F7-4B6C-86E3-7EAC7189E4D4}"/>
          </ac:spMkLst>
        </pc:spChg>
        <pc:spChg chg="mod">
          <ac:chgData name="Daniel Lewis" userId="010cbf23-404d-4262-8c3a-4371e3bc2f87" providerId="ADAL" clId="{6BF09F66-8AD1-4524-A6E5-4C664EAC3E3C}" dt="2018-11-09T01:45:41.897" v="807" actId="27636"/>
          <ac:spMkLst>
            <pc:docMk/>
            <pc:sldMk cId="144804978" sldId="278"/>
            <ac:spMk id="3" creationId="{3CD9E334-858F-4202-9F5B-0C16DB967B2A}"/>
          </ac:spMkLst>
        </pc:spChg>
        <pc:spChg chg="mod">
          <ac:chgData name="Daniel Lewis" userId="010cbf23-404d-4262-8c3a-4371e3bc2f87" providerId="ADAL" clId="{6BF09F66-8AD1-4524-A6E5-4C664EAC3E3C}" dt="2018-11-09T01:45:56.278" v="809" actId="207"/>
          <ac:spMkLst>
            <pc:docMk/>
            <pc:sldMk cId="144804978" sldId="278"/>
            <ac:spMk id="4" creationId="{1AF9D6DA-DBEE-46E1-A660-E6563824B900}"/>
          </ac:spMkLst>
        </pc:spChg>
      </pc:sldChg>
      <pc:sldChg chg="add del">
        <pc:chgData name="Daniel Lewis" userId="010cbf23-404d-4262-8c3a-4371e3bc2f87" providerId="ADAL" clId="{6BF09F66-8AD1-4524-A6E5-4C664EAC3E3C}" dt="2018-11-09T01:31:18.509" v="137" actId="2696"/>
        <pc:sldMkLst>
          <pc:docMk/>
          <pc:sldMk cId="3044610093" sldId="279"/>
        </pc:sldMkLst>
      </pc:sldChg>
      <pc:sldChg chg="add del">
        <pc:chgData name="Daniel Lewis" userId="010cbf23-404d-4262-8c3a-4371e3bc2f87" providerId="ADAL" clId="{6BF09F66-8AD1-4524-A6E5-4C664EAC3E3C}" dt="2018-11-09T01:31:18.516" v="138" actId="2696"/>
        <pc:sldMkLst>
          <pc:docMk/>
          <pc:sldMk cId="3561359046" sldId="280"/>
        </pc:sldMkLst>
      </pc:sldChg>
      <pc:sldChg chg="add del">
        <pc:chgData name="Daniel Lewis" userId="010cbf23-404d-4262-8c3a-4371e3bc2f87" providerId="ADAL" clId="{6BF09F66-8AD1-4524-A6E5-4C664EAC3E3C}" dt="2018-11-09T01:31:18.526" v="139" actId="2696"/>
        <pc:sldMkLst>
          <pc:docMk/>
          <pc:sldMk cId="1887586381" sldId="281"/>
        </pc:sldMkLst>
      </pc:sldChg>
      <pc:sldChg chg="add del">
        <pc:chgData name="Daniel Lewis" userId="010cbf23-404d-4262-8c3a-4371e3bc2f87" providerId="ADAL" clId="{6BF09F66-8AD1-4524-A6E5-4C664EAC3E3C}" dt="2018-11-09T01:31:18.526" v="140" actId="2696"/>
        <pc:sldMkLst>
          <pc:docMk/>
          <pc:sldMk cId="1469560503" sldId="282"/>
        </pc:sldMkLst>
      </pc:sldChg>
      <pc:sldChg chg="modSp">
        <pc:chgData name="Daniel Lewis" userId="010cbf23-404d-4262-8c3a-4371e3bc2f87" providerId="ADAL" clId="{6BF09F66-8AD1-4524-A6E5-4C664EAC3E3C}" dt="2018-11-09T01:35:15.737" v="345" actId="20577"/>
        <pc:sldMkLst>
          <pc:docMk/>
          <pc:sldMk cId="665186940" sldId="283"/>
        </pc:sldMkLst>
        <pc:spChg chg="mod">
          <ac:chgData name="Daniel Lewis" userId="010cbf23-404d-4262-8c3a-4371e3bc2f87" providerId="ADAL" clId="{6BF09F66-8AD1-4524-A6E5-4C664EAC3E3C}" dt="2018-11-09T01:35:15.737" v="345" actId="20577"/>
          <ac:spMkLst>
            <pc:docMk/>
            <pc:sldMk cId="665186940" sldId="283"/>
            <ac:spMk id="2" creationId="{5687C68D-FA14-4026-BB3A-78FB30090BE5}"/>
          </ac:spMkLst>
        </pc:spChg>
        <pc:spChg chg="mod">
          <ac:chgData name="Daniel Lewis" userId="010cbf23-404d-4262-8c3a-4371e3bc2f87" providerId="ADAL" clId="{6BF09F66-8AD1-4524-A6E5-4C664EAC3E3C}" dt="2018-11-09T01:35:10.546" v="331" actId="20577"/>
          <ac:spMkLst>
            <pc:docMk/>
            <pc:sldMk cId="665186940" sldId="283"/>
            <ac:spMk id="3" creationId="{11E9736B-221C-48EF-B70F-55F9E3A820F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1E024-2F9B-46FB-9CCA-AD4FA06ED1FB}" type="datetimeFigureOut">
              <a:rPr lang="en-AU" smtClean="0"/>
              <a:t>9/11/2018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DDD71-DC35-4EC8-95B3-98EF0945C43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183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/>
              <a:t>2:00PM – 2:10PM</a:t>
            </a:r>
          </a:p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EDDD71-DC35-4EC8-95B3-98EF0945C432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7341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/>
              <a:t>2:15PM – 2:40PM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EDDD71-DC35-4EC8-95B3-98EF0945C43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6180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/>
              <a:t>2:40PM – 3:00PM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EDDD71-DC35-4EC8-95B3-98EF0945C432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3649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/>
              <a:t>2:10PM – 2:15PM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EDDD71-DC35-4EC8-95B3-98EF0945C432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16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01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5052" y="3380364"/>
            <a:ext cx="2761748" cy="1280302"/>
          </a:xfrm>
        </p:spPr>
        <p:txBody>
          <a:bodyPr anchor="b" anchorCtr="0">
            <a:normAutofit/>
          </a:bodyPr>
          <a:lstStyle>
            <a:lvl1pPr>
              <a:defRPr sz="24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5925052" y="4747936"/>
            <a:ext cx="2761748" cy="10229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pPr lvl="0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6460" y="1173724"/>
            <a:ext cx="1364403" cy="21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18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4223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6830" y="698214"/>
            <a:ext cx="4569969" cy="54279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268365"/>
            <a:ext cx="3008313" cy="28577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373" y="343834"/>
            <a:ext cx="2387323" cy="134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91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727574"/>
            <a:ext cx="9144000" cy="2130425"/>
          </a:xfrm>
          <a:prstGeom prst="rect">
            <a:avLst/>
          </a:prstGeom>
          <a:solidFill>
            <a:srgbClr val="C7EA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45059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4727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73" y="5627848"/>
            <a:ext cx="5486400" cy="5443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13390" y="4881848"/>
            <a:ext cx="2241314" cy="12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786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pPr/>
              <a:t>11/9/2018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3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02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5052" y="3328556"/>
            <a:ext cx="2761748" cy="1332110"/>
          </a:xfrm>
        </p:spPr>
        <p:txBody>
          <a:bodyPr anchor="b" anchorCtr="0">
            <a:normAutofit/>
          </a:bodyPr>
          <a:lstStyle>
            <a:lvl1pPr>
              <a:defRPr sz="24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6460" y="1173724"/>
            <a:ext cx="1364403" cy="2154832"/>
          </a:xfrm>
          <a:prstGeom prst="rect">
            <a:avLst/>
          </a:prstGeom>
        </p:spPr>
      </p:pic>
      <p:sp>
        <p:nvSpPr>
          <p:cNvPr id="5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5925052" y="4747936"/>
            <a:ext cx="2761748" cy="10229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87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03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6460" y="1173724"/>
            <a:ext cx="1364403" cy="2154832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925052" y="3328556"/>
            <a:ext cx="2761748" cy="1332110"/>
          </a:xfrm>
        </p:spPr>
        <p:txBody>
          <a:bodyPr anchor="b" anchorCtr="0">
            <a:normAutofit/>
          </a:bodyPr>
          <a:lstStyle>
            <a:lvl1pPr>
              <a:defRPr sz="24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5925052" y="4747936"/>
            <a:ext cx="2761748" cy="10229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94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04">
    <p:bg>
      <p:bgPr>
        <a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5052" y="3380364"/>
            <a:ext cx="2761748" cy="1280302"/>
          </a:xfrm>
        </p:spPr>
        <p:txBody>
          <a:bodyPr anchor="b" anchorCtr="0">
            <a:normAutofit/>
          </a:bodyPr>
          <a:lstStyle>
            <a:lvl1pPr>
              <a:defRPr sz="2400" b="1"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5925052" y="4747936"/>
            <a:ext cx="2761748" cy="10229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pPr lvl="0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6460" y="1173724"/>
            <a:ext cx="1364403" cy="21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51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889994"/>
          </a:xfrm>
          <a:prstGeom prst="rect">
            <a:avLst/>
          </a:prstGeom>
          <a:solidFill>
            <a:srgbClr val="C7EA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3278"/>
            <a:ext cx="6029982" cy="1071683"/>
          </a:xfrm>
        </p:spPr>
        <p:txBody>
          <a:bodyPr anchor="b" anchorCtr="0"/>
          <a:lstStyle>
            <a:lvl1pPr>
              <a:defRPr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05311"/>
            <a:ext cx="8229600" cy="3712508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2674" y="277790"/>
            <a:ext cx="2241314" cy="12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0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– 01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8986" y="3763177"/>
            <a:ext cx="3467580" cy="1808510"/>
          </a:xfrm>
        </p:spPr>
        <p:txBody>
          <a:bodyPr anchor="t">
            <a:normAutofit/>
          </a:bodyPr>
          <a:lstStyle>
            <a:lvl1pPr algn="l">
              <a:defRPr sz="3200" b="1" cap="none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98986" y="3009864"/>
            <a:ext cx="3467580" cy="64497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474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BE081D-6EA4-C644-A0F4-C3B8ECFCADFE}" type="datetimeFigureOut">
              <a:rPr lang="en-US" smtClean="0"/>
              <a:pPr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7E37000-2AAB-894F-997A-92322E78BFD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Casey Cardinia Libraries Brand_Portrait_Mono Reverse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5250" y="511324"/>
            <a:ext cx="1364404" cy="215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0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– 02">
    <p:bg>
      <p:bgPr>
        <a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94568" y="0"/>
            <a:ext cx="4549431" cy="685800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7443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BE081D-6EA4-C644-A0F4-C3B8ECFCADFE}" type="datetimeFigureOut">
              <a:rPr lang="en-US" smtClean="0"/>
              <a:pPr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955794" y="3763177"/>
            <a:ext cx="3731005" cy="1808510"/>
          </a:xfrm>
        </p:spPr>
        <p:txBody>
          <a:bodyPr anchor="t">
            <a:normAutofit/>
          </a:bodyPr>
          <a:lstStyle>
            <a:lvl1pPr algn="l">
              <a:defRPr sz="3200" b="1" cap="none">
                <a:solidFill>
                  <a:srgbClr val="FFFFFF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4955795" y="3009864"/>
            <a:ext cx="3731004" cy="64497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pic>
        <p:nvPicPr>
          <p:cNvPr id="3" name="Picture 2" descr="Casey Cardinia Libraries Brand_Landscape_Mono_Reverse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645" y="1337856"/>
            <a:ext cx="2431785" cy="1366965"/>
          </a:xfrm>
          <a:prstGeom prst="rect">
            <a:avLst/>
          </a:prstGeom>
        </p:spPr>
      </p:pic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8329988" y="6356350"/>
            <a:ext cx="3568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7E37000-2AAB-894F-997A-92322E78BFD7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052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69197"/>
            <a:ext cx="4038600" cy="38569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69197"/>
            <a:ext cx="4038600" cy="38569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1889994"/>
          </a:xfrm>
          <a:prstGeom prst="rect">
            <a:avLst/>
          </a:prstGeom>
          <a:solidFill>
            <a:srgbClr val="C7EA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403278"/>
            <a:ext cx="6048659" cy="1071683"/>
          </a:xfrm>
        </p:spPr>
        <p:txBody>
          <a:bodyPr anchor="b" anchorCtr="0"/>
          <a:lstStyle>
            <a:lvl1pPr>
              <a:defRPr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2674" y="277790"/>
            <a:ext cx="2241314" cy="12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06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70567"/>
            <a:ext cx="4040188" cy="77044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C0F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027603"/>
            <a:ext cx="4040188" cy="3098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070567"/>
            <a:ext cx="4041775" cy="77044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C0F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027603"/>
            <a:ext cx="4041775" cy="3098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081D-6EA4-C644-A0F4-C3B8ECFCADF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7000-2AAB-894F-997A-92322E78BFD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1889994"/>
          </a:xfrm>
          <a:prstGeom prst="rect">
            <a:avLst/>
          </a:prstGeom>
          <a:solidFill>
            <a:srgbClr val="C7EA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403278"/>
            <a:ext cx="6079787" cy="1071683"/>
          </a:xfrm>
        </p:spPr>
        <p:txBody>
          <a:bodyPr anchor="b" anchorCtr="0"/>
          <a:lstStyle>
            <a:lvl1pPr>
              <a:defRPr>
                <a:solidFill>
                  <a:srgbClr val="00C0F3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2674" y="277790"/>
            <a:ext cx="2241314" cy="12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36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775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474000"/>
                </a:solidFill>
                <a:latin typeface="Arial"/>
                <a:cs typeface="Arial"/>
              </a:defRPr>
            </a:lvl1pPr>
          </a:lstStyle>
          <a:p>
            <a:fld id="{B0BE081D-6EA4-C644-A0F4-C3B8ECFCADFE}" type="datetimeFigureOut">
              <a:rPr lang="en-US" smtClean="0"/>
              <a:pPr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06294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474000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29988" y="6356350"/>
            <a:ext cx="3568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E7E37000-2AAB-894F-997A-92322E78BF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2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71" r:id="rId4"/>
    <p:sldLayoutId id="2147483659" r:id="rId5"/>
    <p:sldLayoutId id="2147483660" r:id="rId6"/>
    <p:sldLayoutId id="2147483669" r:id="rId7"/>
    <p:sldLayoutId id="2147483661" r:id="rId8"/>
    <p:sldLayoutId id="2147483662" r:id="rId9"/>
    <p:sldLayoutId id="2147483667" r:id="rId10"/>
    <p:sldLayoutId id="2147483668" r:id="rId11"/>
    <p:sldLayoutId id="2147483670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3000" kern="1200">
          <a:solidFill>
            <a:srgbClr val="474000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474000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474000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474000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474000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rgbClr val="474000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onprofit" TargetMode="External"/><Relationship Id="rId2" Type="http://schemas.openxmlformats.org/officeDocument/2006/relationships/hyperlink" Target="https://github.com/CaseyCardiniaLibraries/PatronKiosk" TargetMode="Externa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/>
              <a:t>PatronKiosk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November 16th, 2018</a:t>
            </a:r>
          </a:p>
        </p:txBody>
      </p:sp>
    </p:spTree>
    <p:extLst>
      <p:ext uri="{BB962C8B-B14F-4D97-AF65-F5344CB8AC3E}">
        <p14:creationId xmlns:p14="http://schemas.microsoft.com/office/powerpoint/2010/main" val="403209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Our ICT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Identity - Security, Authentication and Access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Infrastructure - Communications, Data and Connectivity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Insights - Software, Data and Understanding </a:t>
            </a:r>
          </a:p>
        </p:txBody>
      </p:sp>
    </p:spTree>
    <p:extLst>
      <p:ext uri="{BB962C8B-B14F-4D97-AF65-F5344CB8AC3E}">
        <p14:creationId xmlns:p14="http://schemas.microsoft.com/office/powerpoint/2010/main" val="385164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did the industry move down the bespoke hardware path?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/>
          </a:p>
          <a:p>
            <a:r>
              <a:rPr lang="en-US"/>
              <a:t>Complexity of solutions and options at the time</a:t>
            </a:r>
          </a:p>
          <a:p>
            <a:endParaRPr lang="en-US"/>
          </a:p>
          <a:p>
            <a:r>
              <a:rPr lang="en-US"/>
              <a:t>Lack of hardware suppliers</a:t>
            </a:r>
          </a:p>
          <a:p>
            <a:endParaRPr lang="en-US"/>
          </a:p>
          <a:p>
            <a:r>
              <a:rPr lang="en-US"/>
              <a:t>Sophistication and understanding of RFID across the tech industry</a:t>
            </a:r>
          </a:p>
          <a:p>
            <a:endParaRPr lang="en-US"/>
          </a:p>
          <a:p>
            <a:r>
              <a:rPr lang="en-US"/>
              <a:t>Lack of internal capacity to undertake ICT</a:t>
            </a:r>
          </a:p>
          <a:p>
            <a:pPr lvl="1"/>
            <a:r>
              <a:rPr lang="en-US"/>
              <a:t>Reliance on Council, or</a:t>
            </a:r>
          </a:p>
          <a:p>
            <a:pPr lvl="1"/>
            <a:r>
              <a:rPr lang="en-US"/>
              <a:t>Limited size of ICT team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73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err="1"/>
              <a:t>PatronKiosk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AU"/>
              <a:t>Enabling Access</a:t>
            </a:r>
          </a:p>
        </p:txBody>
      </p:sp>
    </p:spTree>
    <p:extLst>
      <p:ext uri="{BB962C8B-B14F-4D97-AF65-F5344CB8AC3E}">
        <p14:creationId xmlns:p14="http://schemas.microsoft.com/office/powerpoint/2010/main" val="321562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4F6C94B-E781-46A2-BAC1-3989D8CF5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193" y="0"/>
            <a:ext cx="3860249" cy="68626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190" y="698213"/>
            <a:ext cx="3860249" cy="542794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/>
              <a:t>Primary Outcomes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avoid single use devices</a:t>
            </a:r>
          </a:p>
          <a:p>
            <a:r>
              <a:rPr lang="en-US"/>
              <a:t>overlay software</a:t>
            </a:r>
          </a:p>
          <a:p>
            <a:r>
              <a:rPr lang="en-US"/>
              <a:t>lock  down a computers functions to a set of software/websites</a:t>
            </a:r>
          </a:p>
          <a:p>
            <a:r>
              <a:rPr lang="en-US"/>
              <a:t>clean user interface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/>
              <a:t>Project Scope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Hardware (non-specific)</a:t>
            </a:r>
          </a:p>
          <a:p>
            <a:pPr lvl="1"/>
            <a:r>
              <a:rPr lang="en-US"/>
              <a:t>All-in-one touch-screen PC</a:t>
            </a:r>
          </a:p>
          <a:p>
            <a:pPr lvl="1"/>
            <a:r>
              <a:rPr lang="en-US"/>
              <a:t>Thermal Printer</a:t>
            </a:r>
          </a:p>
          <a:p>
            <a:pPr lvl="1"/>
            <a:r>
              <a:rPr lang="en-US"/>
              <a:t>Barcode Scanner</a:t>
            </a:r>
          </a:p>
          <a:p>
            <a:pPr lvl="1"/>
            <a:r>
              <a:rPr lang="en-US"/>
              <a:t>RFID Pad</a:t>
            </a:r>
          </a:p>
          <a:p>
            <a:r>
              <a:rPr lang="en-US"/>
              <a:t>Software (non-specific)</a:t>
            </a:r>
          </a:p>
          <a:p>
            <a:pPr lvl="1"/>
            <a:r>
              <a:rPr lang="en-US"/>
              <a:t>Self-Checkout</a:t>
            </a:r>
          </a:p>
          <a:p>
            <a:pPr lvl="1"/>
            <a:r>
              <a:rPr lang="en-US"/>
              <a:t>Catalogue</a:t>
            </a:r>
          </a:p>
          <a:p>
            <a:pPr lvl="1"/>
            <a:r>
              <a:rPr lang="en-US"/>
              <a:t>Computer Booking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err="1"/>
              <a:t>PatronKiosk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2038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BC6F270-1A96-49E9-B7A1-DE465EA2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794" y="3763177"/>
            <a:ext cx="3731005" cy="1808510"/>
          </a:xfrm>
        </p:spPr>
        <p:txBody>
          <a:bodyPr/>
          <a:lstStyle/>
          <a:p>
            <a:r>
              <a:rPr lang="en-AU"/>
              <a:t>Why Open Source?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DED0EC-6450-4A9F-ADC2-F2DCDCAE0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Your gateway to our solutions</a:t>
            </a:r>
          </a:p>
        </p:txBody>
      </p:sp>
    </p:spTree>
    <p:extLst>
      <p:ext uri="{BB962C8B-B14F-4D97-AF65-F5344CB8AC3E}">
        <p14:creationId xmlns:p14="http://schemas.microsoft.com/office/powerpoint/2010/main" val="3654804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1F248-51F7-4B6C-86E3-7EAC7189E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Open Source through MIT licence and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E334-858F-4202-9F5B-0C16DB967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200"/>
          </a:p>
          <a:p>
            <a:endParaRPr lang="en-US" sz="2200"/>
          </a:p>
          <a:p>
            <a:r>
              <a:rPr lang="en-US" sz="2200"/>
              <a:t>Every Library has great solutions to problems, we just don’t know it</a:t>
            </a:r>
          </a:p>
          <a:p>
            <a:endParaRPr lang="en-US" sz="2200"/>
          </a:p>
          <a:p>
            <a:endParaRPr lang="en-US" sz="2200"/>
          </a:p>
          <a:p>
            <a:r>
              <a:rPr lang="en-US" sz="2200"/>
              <a:t>We want to engage the library community to help improve this solution/offering</a:t>
            </a:r>
          </a:p>
          <a:p>
            <a:endParaRPr lang="en-US" sz="2200"/>
          </a:p>
          <a:p>
            <a:endParaRPr lang="en-US" sz="2200"/>
          </a:p>
          <a:p>
            <a:r>
              <a:rPr lang="en-US" sz="2200"/>
              <a:t>Our belief is that if we start openly sharing our solutions more of the community will follow suite</a:t>
            </a:r>
          </a:p>
          <a:p>
            <a:pPr marL="0" indent="0">
              <a:buNone/>
            </a:pPr>
            <a:endParaRPr lang="en-US" sz="1500">
              <a:hlinkClick r:id="rId2"/>
            </a:endParaRPr>
          </a:p>
          <a:p>
            <a:pPr marL="0" indent="0">
              <a:buNone/>
            </a:pPr>
            <a:endParaRPr lang="en-US" sz="1500">
              <a:hlinkClick r:id="rId2"/>
            </a:endParaRPr>
          </a:p>
          <a:p>
            <a:pPr marL="0" indent="0">
              <a:buNone/>
            </a:pPr>
            <a:r>
              <a:rPr lang="en-US" sz="1500">
                <a:hlinkClick r:id="rId2"/>
              </a:rPr>
              <a:t>https://github.com/CaseyCardiniaLibraries/PatronKiosk</a:t>
            </a:r>
            <a:endParaRPr lang="en-US" sz="1500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F9D6DA-DBEE-46E1-A660-E6563824B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If you haven't already created a GitHub account for your Library Service get on there and create one for free.</a:t>
            </a:r>
          </a:p>
          <a:p>
            <a:endParaRPr lang="en-US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If you are lucky enough to have DGR status you can even get upgraded to GitHub Enterprise for free -  </a:t>
            </a:r>
            <a:r>
              <a:rPr lang="en-US">
                <a:solidFill>
                  <a:schemeClr val="bg1">
                    <a:lumMod val="6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https://github.com/nonprofit</a:t>
            </a:r>
            <a:endParaRPr lang="en-AU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04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7C68D-FA14-4026-BB3A-78FB30090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AU"/>
            </a:br>
            <a:r>
              <a:rPr lang="en-AU"/>
              <a:t>Questions?</a:t>
            </a:r>
            <a:br>
              <a:rPr lang="en-AU"/>
            </a:b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9736B-221C-48EF-B70F-55F9E3A82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665186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832A34C97864C9692BB224065AD84" ma:contentTypeVersion="10" ma:contentTypeDescription="Create a new document." ma:contentTypeScope="" ma:versionID="b6c28369bdf6d972d7f6016ebe4fc233">
  <xsd:schema xmlns:xsd="http://www.w3.org/2001/XMLSchema" xmlns:xs="http://www.w3.org/2001/XMLSchema" xmlns:p="http://schemas.microsoft.com/office/2006/metadata/properties" xmlns:ns2="1f572ebf-423d-4635-b51d-b852937e9428" xmlns:ns3="a5c88bcc-c5d4-4c64-ada3-60270b254772" targetNamespace="http://schemas.microsoft.com/office/2006/metadata/properties" ma:root="true" ma:fieldsID="cef8bc128b65d2f88be04ca321595fc0" ns2:_="" ns3:_="">
    <xsd:import namespace="1f572ebf-423d-4635-b51d-b852937e9428"/>
    <xsd:import namespace="a5c88bcc-c5d4-4c64-ada3-60270b2547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OCR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572ebf-423d-4635-b51d-b852937e94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c88bcc-c5d4-4c64-ada3-60270b254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AE5AF8D-00DF-4506-A565-A203B39BBC9E}">
  <ds:schemaRefs>
    <ds:schemaRef ds:uri="1f572ebf-423d-4635-b51d-b852937e9428"/>
    <ds:schemaRef ds:uri="a5c88bcc-c5d4-4c64-ada3-60270b2547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01DD6B1-ADDB-4E1B-A2D0-EBBDD76E20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1DC0EB-1886-4E2B-8C2D-F5778CC38508}">
  <ds:schemaRefs>
    <ds:schemaRef ds:uri="1f572ebf-423d-4635-b51d-b852937e9428"/>
    <ds:schemaRef ds:uri="a5c88bcc-c5d4-4c64-ada3-60270b25477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8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PatronKiosk</vt:lpstr>
      <vt:lpstr>Our ICT Philosophy</vt:lpstr>
      <vt:lpstr>Why did the industry move down the bespoke hardware path?</vt:lpstr>
      <vt:lpstr>PatronKiosk</vt:lpstr>
      <vt:lpstr>Our Solution</vt:lpstr>
      <vt:lpstr>Why Open Source?</vt:lpstr>
      <vt:lpstr>Open Source through MIT licence and GitHub</vt:lpstr>
      <vt:lpstr>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SB</dc:creator>
  <cp:revision>1</cp:revision>
  <dcterms:created xsi:type="dcterms:W3CDTF">2016-10-16T22:38:42Z</dcterms:created>
  <dcterms:modified xsi:type="dcterms:W3CDTF">2018-11-09T03:11:58Z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0x01010082D832A34C97864C9692BB224065AD84</vt:lpwstr>
  </property>
</Properties>
</file>

<file path=docProps/thumbnail.jpeg>
</file>